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100" d="100"/>
          <a:sy n="100" d="100"/>
        </p:scale>
        <p:origin x="-516" y="7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B1D0-B723-4963-B9C1-F17E2D931B7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67D8-D5F0-4161-B46A-D279684EBE8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B1D0-B723-4963-B9C1-F17E2D931B7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67D8-D5F0-4161-B46A-D279684EBE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B1D0-B723-4963-B9C1-F17E2D931B7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67D8-D5F0-4161-B46A-D279684EBE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B1D0-B723-4963-B9C1-F17E2D931B7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67D8-D5F0-4161-B46A-D279684EBE8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B1D0-B723-4963-B9C1-F17E2D931B7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67D8-D5F0-4161-B46A-D279684EBE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B1D0-B723-4963-B9C1-F17E2D931B7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67D8-D5F0-4161-B46A-D279684EBE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B1D0-B723-4963-B9C1-F17E2D931B7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67D8-D5F0-4161-B46A-D279684EBE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B1D0-B723-4963-B9C1-F17E2D931B7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67D8-D5F0-4161-B46A-D279684EBE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B1D0-B723-4963-B9C1-F17E2D931B7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67D8-D5F0-4161-B46A-D279684EBE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B1D0-B723-4963-B9C1-F17E2D931B7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67D8-D5F0-4161-B46A-D279684EBE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B1D0-B723-4963-B9C1-F17E2D931B7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67D8-D5F0-4161-B46A-D279684EBE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50AEB1D0-B723-4963-B9C1-F17E2D931B7B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695867D8-D5F0-4161-B46A-D279684EBE8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Marcus Dailey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Russian Revolution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10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people in the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Nicholas II – the last czar of Russia. He abdicated in March 1917.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Alexandra – She was czar Nicholas’ wife. She is German and the Russians don’t like or trust her.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Vladimir Lenin – He was the leader of the Russian Revolution, and the first ruler of new communist Russia.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Rasputin – He was the monk who had influence over Czarina Alexandra because of his “mystical” powers.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Joseph  Stalin – He took over the U.S.S.R.(Soviet Union) after Lenin’s death. He continued the harsh rule that other Russian rulers had used.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Karl Marx – He was the “father” of the idea of communism. His book(Communist Manifesto) explained the theory of a classless society, with no rich or poor.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209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THE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Russia was politically, economically, socially </a:t>
            </a:r>
            <a:r>
              <a:rPr lang="en-US" sz="2400" u="sng" dirty="0" smtClean="0">
                <a:solidFill>
                  <a:schemeClr val="tx2"/>
                </a:solidFill>
              </a:rPr>
              <a:t>backward</a:t>
            </a:r>
            <a:r>
              <a:rPr lang="en-US" sz="2400" dirty="0" smtClean="0">
                <a:solidFill>
                  <a:schemeClr val="tx2"/>
                </a:solidFill>
              </a:rPr>
              <a:t>.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Their government was an absolute monarchy.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The people had no rights and no freedom.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For over 300 years Russia has been ruled by the same family.(1613-1917)</a:t>
            </a:r>
          </a:p>
          <a:p>
            <a:endParaRPr lang="en-US" sz="2400" dirty="0" smtClean="0">
              <a:solidFill>
                <a:schemeClr val="tx2"/>
              </a:solidFill>
            </a:endParaRPr>
          </a:p>
          <a:p>
            <a:endParaRPr lang="en-US" sz="2400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182" y="4038600"/>
            <a:ext cx="28575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928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the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302327"/>
            <a:ext cx="7924800" cy="456507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In Feb/March 1917 Czar Nicholas abdicated (left power), and the </a:t>
            </a:r>
            <a:r>
              <a:rPr lang="en-US" sz="2400" dirty="0">
                <a:solidFill>
                  <a:schemeClr val="tx2"/>
                </a:solidFill>
              </a:rPr>
              <a:t>P</a:t>
            </a:r>
            <a:r>
              <a:rPr lang="en-US" sz="2400" dirty="0" smtClean="0">
                <a:solidFill>
                  <a:schemeClr val="tx2"/>
                </a:solidFill>
              </a:rPr>
              <a:t>rovisional Government took control.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In October/November 1917, the Russian Communist (called Bolshevik) replaced the Provisional Government.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Once the Communists took control of the Russian Government, the Russian Civil War erupted between the Reds and the Whites.</a:t>
            </a:r>
          </a:p>
          <a:p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74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communism?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A communism is a form of economy/government where a;; property is owned collectively, and the goal is to create a society without rich </a:t>
            </a:r>
            <a:r>
              <a:rPr lang="en-US" sz="2400" smtClean="0">
                <a:solidFill>
                  <a:schemeClr val="tx2"/>
                </a:solidFill>
              </a:rPr>
              <a:t>or poor</a:t>
            </a:r>
          </a:p>
          <a:p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439550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165</TotalTime>
  <Words>282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Horizon</vt:lpstr>
      <vt:lpstr>Russian Revolution</vt:lpstr>
      <vt:lpstr>Important people in the revolution</vt:lpstr>
      <vt:lpstr>CAUSES OF THE Revolution</vt:lpstr>
      <vt:lpstr>After the revolution</vt:lpstr>
      <vt:lpstr>What is communism?</vt:lpstr>
    </vt:vector>
  </TitlesOfParts>
  <Company>NPS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Russian Revolution</dc:title>
  <dc:creator>Dailey, Marcus</dc:creator>
  <cp:lastModifiedBy>Dailey, Marcus</cp:lastModifiedBy>
  <cp:revision>15</cp:revision>
  <dcterms:created xsi:type="dcterms:W3CDTF">2011-11-17T13:28:19Z</dcterms:created>
  <dcterms:modified xsi:type="dcterms:W3CDTF">2011-11-22T13:34:10Z</dcterms:modified>
</cp:coreProperties>
</file>